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9" r:id="rId4"/>
    <p:sldId id="258" r:id="rId5"/>
  </p:sldIdLst>
  <p:sldSz cx="7380288" cy="9720263"/>
  <p:notesSz cx="6802438" cy="99345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35CCC1-5F85-4278-A9D3-6F458E5BE208}" v="11" dt="2018-02-23T08:44:00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3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, Soojin" userId="67d4c1be-36c3-4d46-8cb3-de164f49196b" providerId="ADAL" clId="{B835CCC1-5F85-4278-A9D3-6F458E5BE208}"/>
    <pc:docChg chg="custSel addSld modSld sldOrd">
      <pc:chgData name="Kim, Soojin" userId="67d4c1be-36c3-4d46-8cb3-de164f49196b" providerId="ADAL" clId="{B835CCC1-5F85-4278-A9D3-6F458E5BE208}" dt="2018-02-23T08:44:00.256" v="18" actId="1076"/>
      <pc:docMkLst>
        <pc:docMk/>
      </pc:docMkLst>
      <pc:sldChg chg="addSp delSp modSp add ord">
        <pc:chgData name="Kim, Soojin" userId="67d4c1be-36c3-4d46-8cb3-de164f49196b" providerId="ADAL" clId="{B835CCC1-5F85-4278-A9D3-6F458E5BE208}" dt="2018-02-23T08:43:35.433" v="13" actId="1076"/>
        <pc:sldMkLst>
          <pc:docMk/>
          <pc:sldMk cId="933752391" sldId="258"/>
        </pc:sldMkLst>
        <pc:spChg chg="del">
          <ac:chgData name="Kim, Soojin" userId="67d4c1be-36c3-4d46-8cb3-de164f49196b" providerId="ADAL" clId="{B835CCC1-5F85-4278-A9D3-6F458E5BE208}" dt="2018-02-23T08:42:58.616" v="2" actId="931"/>
          <ac:spMkLst>
            <pc:docMk/>
            <pc:sldMk cId="933752391" sldId="258"/>
            <ac:spMk id="3" creationId="{FA97E2DF-CF52-4302-B99D-923ABEA8179B}"/>
          </ac:spMkLst>
        </pc:spChg>
        <pc:picChg chg="add mod">
          <ac:chgData name="Kim, Soojin" userId="67d4c1be-36c3-4d46-8cb3-de164f49196b" providerId="ADAL" clId="{B835CCC1-5F85-4278-A9D3-6F458E5BE208}" dt="2018-02-23T08:43:05.408" v="4" actId="14100"/>
          <ac:picMkLst>
            <pc:docMk/>
            <pc:sldMk cId="933752391" sldId="258"/>
            <ac:picMk id="5" creationId="{16DA708B-2B41-4648-9225-4219123ACBD1}"/>
          </ac:picMkLst>
        </pc:picChg>
      </pc:sldChg>
      <pc:sldChg chg="addSp delSp modSp add">
        <pc:chgData name="Kim, Soojin" userId="67d4c1be-36c3-4d46-8cb3-de164f49196b" providerId="ADAL" clId="{B835CCC1-5F85-4278-A9D3-6F458E5BE208}" dt="2018-02-23T08:44:00.256" v="18" actId="1076"/>
        <pc:sldMkLst>
          <pc:docMk/>
          <pc:sldMk cId="3397697397" sldId="259"/>
        </pc:sldMkLst>
        <pc:spChg chg="del">
          <ac:chgData name="Kim, Soojin" userId="67d4c1be-36c3-4d46-8cb3-de164f49196b" providerId="ADAL" clId="{B835CCC1-5F85-4278-A9D3-6F458E5BE208}" dt="2018-02-23T08:43:56.208" v="15" actId="478"/>
          <ac:spMkLst>
            <pc:docMk/>
            <pc:sldMk cId="3397697397" sldId="259"/>
            <ac:spMk id="2" creationId="{8D352BAC-8ED3-431E-B3B7-90CF2F9C176B}"/>
          </ac:spMkLst>
        </pc:spChg>
        <pc:spChg chg="del">
          <ac:chgData name="Kim, Soojin" userId="67d4c1be-36c3-4d46-8cb3-de164f49196b" providerId="ADAL" clId="{B835CCC1-5F85-4278-A9D3-6F458E5BE208}" dt="2018-02-23T08:43:12.420" v="6" actId="931"/>
          <ac:spMkLst>
            <pc:docMk/>
            <pc:sldMk cId="3397697397" sldId="259"/>
            <ac:spMk id="3" creationId="{A25D636B-DAFC-4BAF-8C77-D6DABA4569D5}"/>
          </ac:spMkLst>
        </pc:spChg>
        <pc:picChg chg="add mod">
          <ac:chgData name="Kim, Soojin" userId="67d4c1be-36c3-4d46-8cb3-de164f49196b" providerId="ADAL" clId="{B835CCC1-5F85-4278-A9D3-6F458E5BE208}" dt="2018-02-23T08:44:00.256" v="18" actId="1076"/>
          <ac:picMkLst>
            <pc:docMk/>
            <pc:sldMk cId="3397697397" sldId="259"/>
            <ac:picMk id="5" creationId="{B92C24B2-DDE1-4318-9520-75D4B2241BCE}"/>
          </ac:picMkLst>
        </pc:picChg>
      </pc:sldChg>
    </pc:docChg>
  </pc:docChgLst>
  <pc:docChgLst>
    <pc:chgData name="Soojin Kim" userId="67d4c1be-36c3-4d46-8cb3-de164f49196b" providerId="ADAL" clId="{B835CCC1-5F85-4278-A9D3-6F458E5BE208}"/>
    <pc:docChg chg="undo custSel addSld delSld modSld">
      <pc:chgData name="Soojin Kim" userId="67d4c1be-36c3-4d46-8cb3-de164f49196b" providerId="ADAL" clId="{B835CCC1-5F85-4278-A9D3-6F458E5BE208}" dt="2018-02-23T09:02:07.725" v="208" actId="478"/>
      <pc:docMkLst>
        <pc:docMk/>
      </pc:docMkLst>
      <pc:sldChg chg="addSp delSp modSp">
        <pc:chgData name="Soojin Kim" userId="67d4c1be-36c3-4d46-8cb3-de164f49196b" providerId="ADAL" clId="{B835CCC1-5F85-4278-A9D3-6F458E5BE208}" dt="2018-02-23T09:02:07.725" v="208" actId="478"/>
        <pc:sldMkLst>
          <pc:docMk/>
          <pc:sldMk cId="2134159718" sldId="256"/>
        </pc:sldMkLst>
        <pc:picChg chg="add del mod">
          <ac:chgData name="Soojin Kim" userId="67d4c1be-36c3-4d46-8cb3-de164f49196b" providerId="ADAL" clId="{B835CCC1-5F85-4278-A9D3-6F458E5BE208}" dt="2018-02-23T09:02:07.344" v="207" actId="931"/>
          <ac:picMkLst>
            <pc:docMk/>
            <pc:sldMk cId="2134159718" sldId="256"/>
            <ac:picMk id="3" creationId="{92694E6D-5C55-41B4-8E1B-CA5B3F7149AD}"/>
          </ac:picMkLst>
        </pc:picChg>
        <pc:picChg chg="add del">
          <ac:chgData name="Soojin Kim" userId="67d4c1be-36c3-4d46-8cb3-de164f49196b" providerId="ADAL" clId="{B835CCC1-5F85-4278-A9D3-6F458E5BE208}" dt="2018-02-23T09:02:07.725" v="208" actId="478"/>
          <ac:picMkLst>
            <pc:docMk/>
            <pc:sldMk cId="2134159718" sldId="256"/>
            <ac:picMk id="5" creationId="{0D87F1E4-DC52-47BF-B467-350A41940BFF}"/>
          </ac:picMkLst>
        </pc:picChg>
      </pc:sldChg>
      <pc:sldChg chg="addSp delSp modSp add del">
        <pc:chgData name="Soojin Kim" userId="67d4c1be-36c3-4d46-8cb3-de164f49196b" providerId="ADAL" clId="{B835CCC1-5F85-4278-A9D3-6F458E5BE208}" dt="2018-02-23T09:02:06.771" v="206" actId="931"/>
        <pc:sldMkLst>
          <pc:docMk/>
          <pc:sldMk cId="3537035" sldId="257"/>
        </pc:sldMkLst>
        <pc:spChg chg="add del mod">
          <ac:chgData name="Soojin Kim" userId="67d4c1be-36c3-4d46-8cb3-de164f49196b" providerId="ADAL" clId="{B835CCC1-5F85-4278-A9D3-6F458E5BE208}" dt="2018-02-23T08:58:19.867" v="1" actId="478"/>
          <ac:spMkLst>
            <pc:docMk/>
            <pc:sldMk cId="3537035" sldId="257"/>
            <ac:spMk id="3" creationId="{593BAC34-1608-4672-BAD3-D5ADA8273195}"/>
          </ac:spMkLst>
        </pc:spChg>
        <pc:spChg chg="add mod">
          <ac:chgData name="Soojin Kim" userId="67d4c1be-36c3-4d46-8cb3-de164f49196b" providerId="ADAL" clId="{B835CCC1-5F85-4278-A9D3-6F458E5BE208}" dt="2018-02-23T09:02:04.660" v="198" actId="20577"/>
          <ac:spMkLst>
            <pc:docMk/>
            <pc:sldMk cId="3537035" sldId="257"/>
            <ac:spMk id="7" creationId="{1BBA04C7-7817-4865-8438-CC6B3296186B}"/>
          </ac:spMkLst>
        </pc:spChg>
        <pc:spChg chg="add del mod">
          <ac:chgData name="Soojin Kim" userId="67d4c1be-36c3-4d46-8cb3-de164f49196b" providerId="ADAL" clId="{B835CCC1-5F85-4278-A9D3-6F458E5BE208}" dt="2018-02-23T09:02:05.111" v="200" actId="478"/>
          <ac:spMkLst>
            <pc:docMk/>
            <pc:sldMk cId="3537035" sldId="257"/>
            <ac:spMk id="8" creationId="{B630970E-6F56-4478-B96A-67F2A6DAC13E}"/>
          </ac:spMkLst>
        </pc:spChg>
        <pc:spChg chg="add del mod">
          <ac:chgData name="Soojin Kim" userId="67d4c1be-36c3-4d46-8cb3-de164f49196b" providerId="ADAL" clId="{B835CCC1-5F85-4278-A9D3-6F458E5BE208}" dt="2018-02-23T09:02:04.895" v="199" actId="478"/>
          <ac:spMkLst>
            <pc:docMk/>
            <pc:sldMk cId="3537035" sldId="257"/>
            <ac:spMk id="9" creationId="{1F8D13F0-EF1F-43D3-A4F0-49A68A777216}"/>
          </ac:spMkLst>
        </pc:spChg>
        <pc:picChg chg="del">
          <ac:chgData name="Soojin Kim" userId="67d4c1be-36c3-4d46-8cb3-de164f49196b" providerId="ADAL" clId="{B835CCC1-5F85-4278-A9D3-6F458E5BE208}" dt="2018-02-23T08:58:17.519" v="0" actId="478"/>
          <ac:picMkLst>
            <pc:docMk/>
            <pc:sldMk cId="3537035" sldId="257"/>
            <ac:picMk id="5" creationId="{670EAFC9-E54D-48CC-84FD-1FDBAAF1F641}"/>
          </ac:picMkLst>
        </pc:picChg>
        <pc:picChg chg="add del mod">
          <ac:chgData name="Soojin Kim" userId="67d4c1be-36c3-4d46-8cb3-de164f49196b" providerId="ADAL" clId="{B835CCC1-5F85-4278-A9D3-6F458E5BE208}" dt="2018-02-23T09:02:05.764" v="203" actId="478"/>
          <ac:picMkLst>
            <pc:docMk/>
            <pc:sldMk cId="3537035" sldId="257"/>
            <ac:picMk id="6" creationId="{4CF8B0DE-B72B-43E2-BE16-CBAEF767EF5A}"/>
          </ac:picMkLst>
        </pc:picChg>
        <pc:picChg chg="add del mod ord">
          <ac:chgData name="Soojin Kim" userId="67d4c1be-36c3-4d46-8cb3-de164f49196b" providerId="ADAL" clId="{B835CCC1-5F85-4278-A9D3-6F458E5BE208}" dt="2018-02-23T09:02:06.771" v="206" actId="931"/>
          <ac:picMkLst>
            <pc:docMk/>
            <pc:sldMk cId="3537035" sldId="257"/>
            <ac:picMk id="11" creationId="{848B0088-260B-4129-8451-B0CD12094398}"/>
          </ac:picMkLst>
        </pc:picChg>
      </pc:sldChg>
      <pc:sldChg chg="addSp modSp">
        <pc:chgData name="Soojin Kim" userId="67d4c1be-36c3-4d46-8cb3-de164f49196b" providerId="ADAL" clId="{B835CCC1-5F85-4278-A9D3-6F458E5BE208}" dt="2018-02-23T09:00:41.018" v="184"/>
        <pc:sldMkLst>
          <pc:docMk/>
          <pc:sldMk cId="3397697397" sldId="259"/>
        </pc:sldMkLst>
        <pc:spChg chg="add mod">
          <ac:chgData name="Soojin Kim" userId="67d4c1be-36c3-4d46-8cb3-de164f49196b" providerId="ADAL" clId="{B835CCC1-5F85-4278-A9D3-6F458E5BE208}" dt="2018-02-23T09:00:41.018" v="184"/>
          <ac:spMkLst>
            <pc:docMk/>
            <pc:sldMk cId="3397697397" sldId="259"/>
            <ac:spMk id="3" creationId="{C97A6DA5-92E2-41A4-92CD-4A0D01C767A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522" y="1590794"/>
            <a:ext cx="6273245" cy="3384092"/>
          </a:xfrm>
        </p:spPr>
        <p:txBody>
          <a:bodyPr anchor="b"/>
          <a:lstStyle>
            <a:lvl1pPr algn="ctr">
              <a:defRPr sz="484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2536" y="5105389"/>
            <a:ext cx="5535216" cy="2346813"/>
          </a:xfrm>
        </p:spPr>
        <p:txBody>
          <a:bodyPr/>
          <a:lstStyle>
            <a:lvl1pPr marL="0" indent="0" algn="ctr">
              <a:buNone/>
              <a:defRPr sz="1937"/>
            </a:lvl1pPr>
            <a:lvl2pPr marL="369006" indent="0" algn="ctr">
              <a:buNone/>
              <a:defRPr sz="1614"/>
            </a:lvl2pPr>
            <a:lvl3pPr marL="738012" indent="0" algn="ctr">
              <a:buNone/>
              <a:defRPr sz="1453"/>
            </a:lvl3pPr>
            <a:lvl4pPr marL="1107018" indent="0" algn="ctr">
              <a:buNone/>
              <a:defRPr sz="1291"/>
            </a:lvl4pPr>
            <a:lvl5pPr marL="1476024" indent="0" algn="ctr">
              <a:buNone/>
              <a:defRPr sz="1291"/>
            </a:lvl5pPr>
            <a:lvl6pPr marL="1845031" indent="0" algn="ctr">
              <a:buNone/>
              <a:defRPr sz="1291"/>
            </a:lvl6pPr>
            <a:lvl7pPr marL="2214037" indent="0" algn="ctr">
              <a:buNone/>
              <a:defRPr sz="1291"/>
            </a:lvl7pPr>
            <a:lvl8pPr marL="2583043" indent="0" algn="ctr">
              <a:buNone/>
              <a:defRPr sz="1291"/>
            </a:lvl8pPr>
            <a:lvl9pPr marL="2952049" indent="0" algn="ctr">
              <a:buNone/>
              <a:defRPr sz="1291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8918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02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81519" y="517514"/>
            <a:ext cx="1591375" cy="823747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395" y="517514"/>
            <a:ext cx="4681870" cy="823747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25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931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52" y="2423318"/>
            <a:ext cx="6365498" cy="4043359"/>
          </a:xfrm>
        </p:spPr>
        <p:txBody>
          <a:bodyPr anchor="b"/>
          <a:lstStyle>
            <a:lvl1pPr>
              <a:defRPr sz="484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552" y="6504929"/>
            <a:ext cx="6365498" cy="2126307"/>
          </a:xfrm>
        </p:spPr>
        <p:txBody>
          <a:bodyPr/>
          <a:lstStyle>
            <a:lvl1pPr marL="0" indent="0">
              <a:buNone/>
              <a:defRPr sz="1937">
                <a:solidFill>
                  <a:schemeClr val="tx1"/>
                </a:solidFill>
              </a:defRPr>
            </a:lvl1pPr>
            <a:lvl2pPr marL="369006" indent="0">
              <a:buNone/>
              <a:defRPr sz="1614">
                <a:solidFill>
                  <a:schemeClr val="tx1">
                    <a:tint val="75000"/>
                  </a:schemeClr>
                </a:solidFill>
              </a:defRPr>
            </a:lvl2pPr>
            <a:lvl3pPr marL="738012" indent="0">
              <a:buNone/>
              <a:defRPr sz="1453">
                <a:solidFill>
                  <a:schemeClr val="tx1">
                    <a:tint val="75000"/>
                  </a:schemeClr>
                </a:solidFill>
              </a:defRPr>
            </a:lvl3pPr>
            <a:lvl4pPr marL="1107018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4pPr>
            <a:lvl5pPr marL="1476024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5pPr>
            <a:lvl6pPr marL="1845031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6pPr>
            <a:lvl7pPr marL="2214037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7pPr>
            <a:lvl8pPr marL="2583043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8pPr>
            <a:lvl9pPr marL="2952049" indent="0">
              <a:buNone/>
              <a:defRPr sz="1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276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95" y="2587570"/>
            <a:ext cx="3136622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6271" y="2587570"/>
            <a:ext cx="3136622" cy="616741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296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517516"/>
            <a:ext cx="6365498" cy="18788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357" y="2382815"/>
            <a:ext cx="3122207" cy="1167781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357" y="3550596"/>
            <a:ext cx="3122207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36271" y="2382815"/>
            <a:ext cx="3137584" cy="1167781"/>
          </a:xfrm>
        </p:spPr>
        <p:txBody>
          <a:bodyPr anchor="b"/>
          <a:lstStyle>
            <a:lvl1pPr marL="0" indent="0">
              <a:buNone/>
              <a:defRPr sz="1937" b="1"/>
            </a:lvl1pPr>
            <a:lvl2pPr marL="369006" indent="0">
              <a:buNone/>
              <a:defRPr sz="1614" b="1"/>
            </a:lvl2pPr>
            <a:lvl3pPr marL="738012" indent="0">
              <a:buNone/>
              <a:defRPr sz="1453" b="1"/>
            </a:lvl3pPr>
            <a:lvl4pPr marL="1107018" indent="0">
              <a:buNone/>
              <a:defRPr sz="1291" b="1"/>
            </a:lvl4pPr>
            <a:lvl5pPr marL="1476024" indent="0">
              <a:buNone/>
              <a:defRPr sz="1291" b="1"/>
            </a:lvl5pPr>
            <a:lvl6pPr marL="1845031" indent="0">
              <a:buNone/>
              <a:defRPr sz="1291" b="1"/>
            </a:lvl6pPr>
            <a:lvl7pPr marL="2214037" indent="0">
              <a:buNone/>
              <a:defRPr sz="1291" b="1"/>
            </a:lvl7pPr>
            <a:lvl8pPr marL="2583043" indent="0">
              <a:buNone/>
              <a:defRPr sz="1291" b="1"/>
            </a:lvl8pPr>
            <a:lvl9pPr marL="2952049" indent="0">
              <a:buNone/>
              <a:defRPr sz="1291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36271" y="3550596"/>
            <a:ext cx="3137584" cy="522239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04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188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01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48018"/>
            <a:ext cx="2380335" cy="2268061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7584" y="1399540"/>
            <a:ext cx="3736271" cy="6907687"/>
          </a:xfrm>
        </p:spPr>
        <p:txBody>
          <a:bodyPr/>
          <a:lstStyle>
            <a:lvl1pPr>
              <a:defRPr sz="2583"/>
            </a:lvl1pPr>
            <a:lvl2pPr>
              <a:defRPr sz="2260"/>
            </a:lvl2pPr>
            <a:lvl3pPr>
              <a:defRPr sz="1937"/>
            </a:lvl3pPr>
            <a:lvl4pPr>
              <a:defRPr sz="1614"/>
            </a:lvl4pPr>
            <a:lvl5pPr>
              <a:defRPr sz="1614"/>
            </a:lvl5pPr>
            <a:lvl6pPr>
              <a:defRPr sz="1614"/>
            </a:lvl6pPr>
            <a:lvl7pPr>
              <a:defRPr sz="1614"/>
            </a:lvl7pPr>
            <a:lvl8pPr>
              <a:defRPr sz="1614"/>
            </a:lvl8pPr>
            <a:lvl9pPr>
              <a:defRPr sz="1614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2916079"/>
            <a:ext cx="2380335" cy="540239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943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356" y="648018"/>
            <a:ext cx="2380335" cy="2268061"/>
          </a:xfrm>
        </p:spPr>
        <p:txBody>
          <a:bodyPr anchor="b"/>
          <a:lstStyle>
            <a:lvl1pPr>
              <a:defRPr sz="2583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37584" y="1399540"/>
            <a:ext cx="3736271" cy="6907687"/>
          </a:xfrm>
        </p:spPr>
        <p:txBody>
          <a:bodyPr anchor="t"/>
          <a:lstStyle>
            <a:lvl1pPr marL="0" indent="0">
              <a:buNone/>
              <a:defRPr sz="2583"/>
            </a:lvl1pPr>
            <a:lvl2pPr marL="369006" indent="0">
              <a:buNone/>
              <a:defRPr sz="2260"/>
            </a:lvl2pPr>
            <a:lvl3pPr marL="738012" indent="0">
              <a:buNone/>
              <a:defRPr sz="1937"/>
            </a:lvl3pPr>
            <a:lvl4pPr marL="1107018" indent="0">
              <a:buNone/>
              <a:defRPr sz="1614"/>
            </a:lvl4pPr>
            <a:lvl5pPr marL="1476024" indent="0">
              <a:buNone/>
              <a:defRPr sz="1614"/>
            </a:lvl5pPr>
            <a:lvl6pPr marL="1845031" indent="0">
              <a:buNone/>
              <a:defRPr sz="1614"/>
            </a:lvl6pPr>
            <a:lvl7pPr marL="2214037" indent="0">
              <a:buNone/>
              <a:defRPr sz="1614"/>
            </a:lvl7pPr>
            <a:lvl8pPr marL="2583043" indent="0">
              <a:buNone/>
              <a:defRPr sz="1614"/>
            </a:lvl8pPr>
            <a:lvl9pPr marL="2952049" indent="0">
              <a:buNone/>
              <a:defRPr sz="1614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356" y="2916079"/>
            <a:ext cx="2380335" cy="5402397"/>
          </a:xfrm>
        </p:spPr>
        <p:txBody>
          <a:bodyPr/>
          <a:lstStyle>
            <a:lvl1pPr marL="0" indent="0">
              <a:buNone/>
              <a:defRPr sz="1291"/>
            </a:lvl1pPr>
            <a:lvl2pPr marL="369006" indent="0">
              <a:buNone/>
              <a:defRPr sz="1130"/>
            </a:lvl2pPr>
            <a:lvl3pPr marL="738012" indent="0">
              <a:buNone/>
              <a:defRPr sz="969"/>
            </a:lvl3pPr>
            <a:lvl4pPr marL="1107018" indent="0">
              <a:buNone/>
              <a:defRPr sz="807"/>
            </a:lvl4pPr>
            <a:lvl5pPr marL="1476024" indent="0">
              <a:buNone/>
              <a:defRPr sz="807"/>
            </a:lvl5pPr>
            <a:lvl6pPr marL="1845031" indent="0">
              <a:buNone/>
              <a:defRPr sz="807"/>
            </a:lvl6pPr>
            <a:lvl7pPr marL="2214037" indent="0">
              <a:buNone/>
              <a:defRPr sz="807"/>
            </a:lvl7pPr>
            <a:lvl8pPr marL="2583043" indent="0">
              <a:buNone/>
              <a:defRPr sz="807"/>
            </a:lvl8pPr>
            <a:lvl9pPr marL="2952049" indent="0">
              <a:buNone/>
              <a:defRPr sz="807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367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395" y="517516"/>
            <a:ext cx="6365498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95" y="2587570"/>
            <a:ext cx="6365498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395" y="9009246"/>
            <a:ext cx="166056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633B-55DD-4354-A307-DA1BA5D7262E}" type="datetimeFigureOut">
              <a:rPr lang="ko-KR" altLang="en-US" smtClean="0"/>
              <a:t>2019-03-11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4721" y="9009246"/>
            <a:ext cx="2490847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12328" y="9009246"/>
            <a:ext cx="1660565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9F99A-3EA9-40AB-907D-7EEFE3FC0D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67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738012" rtl="0" eaLnBrk="1" latinLnBrk="1" hangingPunct="1">
        <a:lnSpc>
          <a:spcPct val="90000"/>
        </a:lnSpc>
        <a:spcBef>
          <a:spcPct val="0"/>
        </a:spcBef>
        <a:buNone/>
        <a:defRPr sz="3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4503" indent="-184503" algn="l" defTabSz="738012" rtl="0" eaLnBrk="1" latinLnBrk="1" hangingPunct="1">
        <a:lnSpc>
          <a:spcPct val="90000"/>
        </a:lnSpc>
        <a:spcBef>
          <a:spcPts val="807"/>
        </a:spcBef>
        <a:buFont typeface="Arial" panose="020B0604020202020204" pitchFamily="34" charset="0"/>
        <a:buChar char="•"/>
        <a:defRPr sz="2260" kern="1200">
          <a:solidFill>
            <a:schemeClr val="tx1"/>
          </a:solidFill>
          <a:latin typeface="+mn-lt"/>
          <a:ea typeface="+mn-ea"/>
          <a:cs typeface="+mn-cs"/>
        </a:defRPr>
      </a:lvl1pPr>
      <a:lvl2pPr marL="553509" indent="-184503" algn="l" defTabSz="738012" rtl="0" eaLnBrk="1" latinLnBrk="1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937" kern="1200">
          <a:solidFill>
            <a:schemeClr val="tx1"/>
          </a:solidFill>
          <a:latin typeface="+mn-lt"/>
          <a:ea typeface="+mn-ea"/>
          <a:cs typeface="+mn-cs"/>
        </a:defRPr>
      </a:lvl2pPr>
      <a:lvl3pPr marL="922515" indent="-184503" algn="l" defTabSz="738012" rtl="0" eaLnBrk="1" latinLnBrk="1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614" kern="1200">
          <a:solidFill>
            <a:schemeClr val="tx1"/>
          </a:solidFill>
          <a:latin typeface="+mn-lt"/>
          <a:ea typeface="+mn-ea"/>
          <a:cs typeface="+mn-cs"/>
        </a:defRPr>
      </a:lvl3pPr>
      <a:lvl4pPr marL="1291521" indent="-184503" algn="l" defTabSz="738012" rtl="0" eaLnBrk="1" latinLnBrk="1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660528" indent="-184503" algn="l" defTabSz="738012" rtl="0" eaLnBrk="1" latinLnBrk="1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2029534" indent="-184503" algn="l" defTabSz="738012" rtl="0" eaLnBrk="1" latinLnBrk="1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398540" indent="-184503" algn="l" defTabSz="738012" rtl="0" eaLnBrk="1" latinLnBrk="1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767546" indent="-184503" algn="l" defTabSz="738012" rtl="0" eaLnBrk="1" latinLnBrk="1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3136552" indent="-184503" algn="l" defTabSz="738012" rtl="0" eaLnBrk="1" latinLnBrk="1" hangingPunct="1">
        <a:lnSpc>
          <a:spcPct val="90000"/>
        </a:lnSpc>
        <a:spcBef>
          <a:spcPts val="404"/>
        </a:spcBef>
        <a:buFont typeface="Arial" panose="020B0604020202020204" pitchFamily="34" charset="0"/>
        <a:buChar char="•"/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8012" rtl="0" eaLnBrk="1" latinLnBrk="1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1pPr>
      <a:lvl2pPr marL="369006" algn="l" defTabSz="738012" rtl="0" eaLnBrk="1" latinLnBrk="1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2pPr>
      <a:lvl3pPr marL="738012" algn="l" defTabSz="738012" rtl="0" eaLnBrk="1" latinLnBrk="1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3pPr>
      <a:lvl4pPr marL="1107018" algn="l" defTabSz="738012" rtl="0" eaLnBrk="1" latinLnBrk="1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4pPr>
      <a:lvl5pPr marL="1476024" algn="l" defTabSz="738012" rtl="0" eaLnBrk="1" latinLnBrk="1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5pPr>
      <a:lvl6pPr marL="1845031" algn="l" defTabSz="738012" rtl="0" eaLnBrk="1" latinLnBrk="1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6pPr>
      <a:lvl7pPr marL="2214037" algn="l" defTabSz="738012" rtl="0" eaLnBrk="1" latinLnBrk="1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7pPr>
      <a:lvl8pPr marL="2583043" algn="l" defTabSz="738012" rtl="0" eaLnBrk="1" latinLnBrk="1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8pPr>
      <a:lvl9pPr marL="2952049" algn="l" defTabSz="738012" rtl="0" eaLnBrk="1" latinLnBrk="1" hangingPunct="1">
        <a:defRPr sz="14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orea.pgcareers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0D87F1E4-DC52-47BF-B467-350A41940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83" y="331904"/>
            <a:ext cx="7393872" cy="956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15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 descr="전자기기이(가) 표시된 사진&#10;&#10;높은 신뢰도로 생성된 설명">
            <a:extLst>
              <a:ext uri="{FF2B5EF4-FFF2-40B4-BE49-F238E27FC236}">
                <a16:creationId xmlns:a16="http://schemas.microsoft.com/office/drawing/2014/main" id="{670EAFC9-E54D-48CC-84FD-1FDBAAF1F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" y="169301"/>
            <a:ext cx="7374573" cy="9550962"/>
          </a:xfrm>
        </p:spPr>
      </p:pic>
      <p:sp>
        <p:nvSpPr>
          <p:cNvPr id="2" name="TextBox 1"/>
          <p:cNvSpPr txBox="1"/>
          <p:nvPr/>
        </p:nvSpPr>
        <p:spPr>
          <a:xfrm>
            <a:off x="567758" y="4237366"/>
            <a:ext cx="335336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sz="1100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Sales</a:t>
            </a:r>
            <a:endParaRPr lang="en-US" sz="1100" dirty="0">
              <a:latin typeface="Arial" panose="020B0604020202020204" pitchFamily="34" charset="0"/>
            </a:endParaRPr>
          </a:p>
          <a:p>
            <a:pPr fontAlgn="t"/>
            <a:r>
              <a:rPr lang="en-US" sz="1100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Marketing/Brand Management</a:t>
            </a:r>
            <a:endParaRPr lang="en-US" sz="1100" dirty="0">
              <a:latin typeface="Arial" panose="020B0604020202020204" pitchFamily="34" charset="0"/>
            </a:endParaRPr>
          </a:p>
          <a:p>
            <a:pPr fontAlgn="t"/>
            <a:r>
              <a:rPr lang="en-US" sz="1100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Supply Chain Management</a:t>
            </a:r>
            <a:endParaRPr lang="en-US" sz="1100" dirty="0">
              <a:latin typeface="Arial" panose="020B0604020202020204" pitchFamily="34" charset="0"/>
            </a:endParaRPr>
          </a:p>
          <a:p>
            <a:pPr latinLnBrk="1"/>
            <a:r>
              <a:rPr lang="en-US" sz="1100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Finance &amp; Accounting</a:t>
            </a:r>
            <a:endParaRPr lang="en-US" sz="1100" dirty="0">
              <a:latin typeface="Arial" panose="020B0604020202020204" pitchFamily="34" charset="0"/>
            </a:endParaRPr>
          </a:p>
          <a:p>
            <a:pPr latinLnBrk="1"/>
            <a:r>
              <a:rPr lang="en-US" sz="1100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Human</a:t>
            </a:r>
            <a:r>
              <a:rPr lang="ko-KR" altLang="en-US" sz="1100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 </a:t>
            </a:r>
            <a:r>
              <a:rPr lang="en-US" sz="1100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Resources</a:t>
            </a:r>
          </a:p>
          <a:p>
            <a:pPr latinLnBrk="1"/>
            <a:endParaRPr lang="en-US" sz="1100" dirty="0">
              <a:latin typeface="Arial" panose="020B0604020202020204" pitchFamily="34" charset="0"/>
            </a:endParaRPr>
          </a:p>
          <a:p>
            <a:pPr latinLnBrk="1"/>
            <a:r>
              <a:rPr lang="en-US" sz="1100" b="1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* </a:t>
            </a:r>
            <a:r>
              <a:rPr lang="ko-KR" altLang="en-US" sz="1000" b="1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한 직무만 지원 가능 </a:t>
            </a:r>
            <a:r>
              <a:rPr lang="en-US" sz="1000" b="1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(</a:t>
            </a:r>
            <a:r>
              <a:rPr lang="ko-KR" altLang="en-US" sz="1000" b="1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중복지원 불가</a:t>
            </a:r>
            <a:r>
              <a:rPr lang="en-US" sz="1000" b="1" dirty="0">
                <a:solidFill>
                  <a:srgbClr val="000000"/>
                </a:solidFill>
                <a:latin typeface="함초롬돋움" panose="02030504000101010101"/>
                <a:ea typeface="함초롬돋움" panose="02030504000101010101"/>
                <a:cs typeface="함초롬돋움" panose="02030504000101010101"/>
              </a:rPr>
              <a:t>)</a:t>
            </a:r>
            <a:endParaRPr lang="en-US" sz="1100" b="1" dirty="0"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7603" y="4294516"/>
            <a:ext cx="33136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기졸업자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2020</a:t>
            </a: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년 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3</a:t>
            </a: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월 이전 졸업예정자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학사학위 이상 소지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(</a:t>
            </a: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예정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)</a:t>
            </a: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자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대한민국 국적자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해외여행에 결격사유가 없는 자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남성의 경우 군 면제 혹은 군필자</a:t>
            </a: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전공무관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0132" y="5918065"/>
            <a:ext cx="335336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ko-KR" altLang="en-US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서류접수 및 </a:t>
            </a:r>
            <a:r>
              <a:rPr lang="en-US" altLang="ko-KR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Online Assessment : 4</a:t>
            </a:r>
            <a:r>
              <a:rPr lang="ko-KR" altLang="en-US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월 </a:t>
            </a:r>
            <a:r>
              <a:rPr lang="en-US" altLang="ko-KR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22</a:t>
            </a:r>
            <a:r>
              <a:rPr lang="ko-KR" altLang="en-US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일 정오</a:t>
            </a:r>
            <a:r>
              <a:rPr lang="en-US" altLang="ko-KR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(12PM) </a:t>
            </a:r>
            <a:r>
              <a:rPr lang="ko-KR" altLang="en-US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마감</a:t>
            </a:r>
            <a:endParaRPr lang="ko-KR" altLang="ko-KR" sz="1100" dirty="0">
              <a:solidFill>
                <a:schemeClr val="dk1"/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ko-KR" altLang="ko-KR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면접전형</a:t>
            </a:r>
            <a:r>
              <a:rPr lang="en-US" altLang="ko-KR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: 5</a:t>
            </a:r>
            <a:r>
              <a:rPr lang="ko-KR" altLang="en-US" sz="1100" dirty="0">
                <a:solidFill>
                  <a:schemeClr val="dk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월 예정</a:t>
            </a:r>
            <a:endParaRPr lang="en-US" altLang="ko-KR" sz="1100" dirty="0">
              <a:solidFill>
                <a:schemeClr val="dk1"/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6137" y="5602593"/>
            <a:ext cx="310191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>
              <a:lnSpc>
                <a:spcPct val="100000"/>
              </a:lnSpc>
            </a:pPr>
            <a:r>
              <a:rPr lang="ko-KR" altLang="en-US" sz="1400" b="1" dirty="0">
                <a:solidFill>
                  <a:schemeClr val="accent1">
                    <a:lumMod val="50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지원방법 및 절차안내</a:t>
            </a:r>
            <a:r>
              <a:rPr lang="en-US" altLang="ko-KR" sz="1400" b="1" i="1" dirty="0">
                <a:solidFill>
                  <a:schemeClr val="accent1">
                    <a:lumMod val="50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endParaRPr lang="en-US" altLang="ko-KR" sz="1400" b="1" dirty="0">
              <a:solidFill>
                <a:schemeClr val="accent1">
                  <a:lumMod val="50000"/>
                </a:schemeClr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hangingPunct="0">
              <a:lnSpc>
                <a:spcPct val="100000"/>
              </a:lnSpc>
            </a:pPr>
            <a:endParaRPr lang="en-US" altLang="ko-KR" sz="1100" dirty="0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algn="just" hangingPunct="0">
              <a:lnSpc>
                <a:spcPct val="100000"/>
              </a:lnSpc>
            </a:pP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홈페이지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(</a:t>
            </a:r>
            <a:r>
              <a:rPr lang="en-US" altLang="ko-KR" sz="1100" dirty="0">
                <a:solidFill>
                  <a:schemeClr val="accent1">
                    <a:lumMod val="75000"/>
                  </a:schemeClr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korea.pgcareers.com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) “Apply”</a:t>
            </a: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탭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에 있는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 ”Application Guidelines” 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및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 “FAQ” </a:t>
            </a: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숙지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후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”</a:t>
            </a: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채용공고 확인 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&amp; </a:t>
            </a:r>
            <a:r>
              <a:rPr lang="ko-KR" altLang="en-US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지원서 작성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”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에 접속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하여  원하는 모집군을 선택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(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중복 지원시 </a:t>
            </a:r>
            <a:endParaRPr lang="en-US" altLang="ko-KR" sz="1100" dirty="0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 algn="just" hangingPunct="0">
              <a:lnSpc>
                <a:spcPct val="100000"/>
              </a:lnSpc>
            </a:pP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탈락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–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한 전형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한 직무만 지원 가능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)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한 후 입사 원서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(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영문 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Resume &amp; Cover Letter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필수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)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작성이 가능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합니다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.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지원기간 마감 이후 이력서 수정은 불가능하며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,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별도의 우편 접수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는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 </a:t>
            </a:r>
            <a:r>
              <a:rPr lang="ko-KR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받지 않습니다</a:t>
            </a:r>
            <a:r>
              <a:rPr lang="en-US" altLang="ko-KR" sz="1100" dirty="0"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BA04C7-7817-4865-8438-CC6B3296186B}"/>
              </a:ext>
            </a:extLst>
          </p:cNvPr>
          <p:cNvSpPr txBox="1"/>
          <p:nvPr/>
        </p:nvSpPr>
        <p:spPr>
          <a:xfrm>
            <a:off x="3968749" y="1992180"/>
            <a:ext cx="3241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2018.04.22. </a:t>
            </a:r>
          </a:p>
          <a:p>
            <a:pPr algn="ctr"/>
            <a:r>
              <a:rPr lang="en-US" altLang="ko-KR" b="1" dirty="0">
                <a:solidFill>
                  <a:schemeClr val="bg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(</a:t>
            </a:r>
            <a:r>
              <a:rPr lang="ko-KR" altLang="en-US" b="1" dirty="0">
                <a:solidFill>
                  <a:schemeClr val="bg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정오</a:t>
            </a:r>
            <a:r>
              <a:rPr lang="en-US" altLang="ko-KR" b="1" dirty="0">
                <a:solidFill>
                  <a:schemeClr val="bg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) </a:t>
            </a:r>
            <a:r>
              <a:rPr lang="ko-KR" altLang="en-US" b="1" dirty="0">
                <a:solidFill>
                  <a:schemeClr val="bg1"/>
                </a:solidFill>
                <a:latin typeface="함초롬돋움" panose="02030504000101010101" pitchFamily="18" charset="-127"/>
                <a:ea typeface="함초롬돋움" panose="02030504000101010101" pitchFamily="18" charset="-127"/>
                <a:cs typeface="함초롬돋움" panose="02030504000101010101" pitchFamily="18" charset="-127"/>
              </a:rPr>
              <a:t>마감</a:t>
            </a:r>
          </a:p>
        </p:txBody>
      </p:sp>
      <p:pic>
        <p:nvPicPr>
          <p:cNvPr id="6" name="Picture 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8F3E67E-AB88-42F8-856B-4D3FE61AF2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40" y="6619875"/>
            <a:ext cx="3601259" cy="150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782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B92C24B2-DDE1-4318-9520-75D4B2241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360"/>
            <a:ext cx="7380288" cy="9538903"/>
          </a:xfr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A2B3EBE-7FDC-4A82-9979-A0438C145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120696"/>
              </p:ext>
            </p:extLst>
          </p:nvPr>
        </p:nvGraphicFramePr>
        <p:xfrm>
          <a:off x="2934031" y="3729161"/>
          <a:ext cx="4253122" cy="86669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735547">
                  <a:extLst>
                    <a:ext uri="{9D8B030D-6E8A-4147-A177-3AD203B41FA5}">
                      <a16:colId xmlns:a16="http://schemas.microsoft.com/office/drawing/2014/main" val="157241962"/>
                    </a:ext>
                  </a:extLst>
                </a:gridCol>
                <a:gridCol w="952059">
                  <a:extLst>
                    <a:ext uri="{9D8B030D-6E8A-4147-A177-3AD203B41FA5}">
                      <a16:colId xmlns:a16="http://schemas.microsoft.com/office/drawing/2014/main" val="1780846538"/>
                    </a:ext>
                  </a:extLst>
                </a:gridCol>
                <a:gridCol w="866047">
                  <a:extLst>
                    <a:ext uri="{9D8B030D-6E8A-4147-A177-3AD203B41FA5}">
                      <a16:colId xmlns:a16="http://schemas.microsoft.com/office/drawing/2014/main" val="2813100416"/>
                    </a:ext>
                  </a:extLst>
                </a:gridCol>
                <a:gridCol w="1699469">
                  <a:extLst>
                    <a:ext uri="{9D8B030D-6E8A-4147-A177-3AD203B41FA5}">
                      <a16:colId xmlns:a16="http://schemas.microsoft.com/office/drawing/2014/main" val="822569035"/>
                    </a:ext>
                  </a:extLst>
                </a:gridCol>
              </a:tblGrid>
              <a:tr h="221958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일정</a:t>
                      </a:r>
                      <a:endParaRPr lang="ko-KR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시간</a:t>
                      </a:r>
                      <a:endParaRPr lang="ko-KR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학교</a:t>
                      </a:r>
                      <a:endParaRPr lang="ko-KR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ko-KR" altLang="en-US" sz="1050" b="1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장소</a:t>
                      </a:r>
                      <a:endParaRPr lang="ko-KR" altLang="en-US" sz="1050" b="1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771525" marR="9525" marT="9525" marB="0" anchor="b"/>
                </a:tc>
                <a:extLst>
                  <a:ext uri="{0D108BD9-81ED-4DB2-BD59-A6C34878D82A}">
                    <a16:rowId xmlns:a16="http://schemas.microsoft.com/office/drawing/2014/main" val="3670518005"/>
                  </a:ext>
                </a:extLst>
              </a:tr>
              <a:tr h="21138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월 </a:t>
                      </a:r>
                      <a:r>
                        <a:rPr lang="en-US" altLang="ko-KR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21</a:t>
                      </a:r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일</a:t>
                      </a:r>
                      <a:endParaRPr lang="ko-KR" altLang="en-US" sz="1050" b="0" i="0" u="none" strike="noStrike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16:00 - 18:00</a:t>
                      </a:r>
                      <a:endParaRPr 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이화여대</a:t>
                      </a:r>
                      <a:endParaRPr lang="ko-KR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ECC </a:t>
                      </a:r>
                      <a:r>
                        <a:rPr lang="ko-KR" altLang="en-US" sz="1050" u="none" strike="noStrike" dirty="0" err="1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이삼봉홀</a:t>
                      </a:r>
                      <a:endParaRPr lang="ko-KR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3830703"/>
                  </a:ext>
                </a:extLst>
              </a:tr>
              <a:tr h="211389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월 </a:t>
                      </a:r>
                      <a:r>
                        <a:rPr lang="en-US" altLang="ko-KR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26</a:t>
                      </a:r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일</a:t>
                      </a:r>
                      <a:endParaRPr lang="ko-KR" altLang="en-US" sz="1050" b="0" i="0" u="none" strike="noStrike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16:00 - 18:01</a:t>
                      </a:r>
                      <a:endParaRPr lang="en-US" sz="1050" b="0" i="0" u="none" strike="noStrike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고려대</a:t>
                      </a:r>
                      <a:endParaRPr lang="ko-KR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050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4.18 </a:t>
                      </a:r>
                      <a:r>
                        <a:rPr lang="ko-KR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기념관 대강당</a:t>
                      </a:r>
                      <a:endParaRPr lang="ko-KR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7164526"/>
                  </a:ext>
                </a:extLst>
              </a:tr>
              <a:tr h="22195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월 </a:t>
                      </a:r>
                      <a:r>
                        <a:rPr lang="en-US" altLang="ko-KR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27</a:t>
                      </a:r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일</a:t>
                      </a:r>
                      <a:endParaRPr lang="ko-KR" altLang="en-US" sz="1050" b="0" i="0" u="none" strike="noStrike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16:00 - 18:02</a:t>
                      </a:r>
                      <a:endParaRPr lang="en-US" sz="1050" b="0" i="0" u="none" strike="noStrike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50" u="none" strike="noStrike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연세대</a:t>
                      </a:r>
                      <a:endParaRPr lang="ko-KR" altLang="en-US" sz="1050" b="0" i="0" u="none" strike="noStrike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050" u="none" strike="noStrike" dirty="0" err="1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공학원</a:t>
                      </a:r>
                      <a:r>
                        <a:rPr lang="ko-KR" altLang="en-US" sz="1050" u="none" strike="noStrike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 대강당</a:t>
                      </a:r>
                      <a:endParaRPr lang="ko-KR" altLang="en-US" sz="1050" b="0" i="0" u="none" strike="noStrike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3560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69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F9ED803-4EA3-42AF-B729-2046CAA7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16DA708B-2B41-4648-9225-4219123ACB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384876" cy="9544833"/>
          </a:xfrm>
        </p:spPr>
      </p:pic>
    </p:spTree>
    <p:extLst>
      <p:ext uri="{BB962C8B-B14F-4D97-AF65-F5344CB8AC3E}">
        <p14:creationId xmlns:p14="http://schemas.microsoft.com/office/powerpoint/2010/main" val="93375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120</Words>
  <Application>Microsoft Office PowerPoint</Application>
  <PresentationFormat>사용자 지정</PresentationFormat>
  <Paragraphs>37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맑은 고딕</vt:lpstr>
      <vt:lpstr>함초롬돋움</vt:lpstr>
      <vt:lpstr>Arial</vt:lpstr>
      <vt:lpstr>Calibri</vt:lpstr>
      <vt:lpstr>Calibri Light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Kim, Soojin</dc:creator>
  <cp:lastModifiedBy>user</cp:lastModifiedBy>
  <cp:revision>16</cp:revision>
  <dcterms:created xsi:type="dcterms:W3CDTF">2018-02-23T08:04:35Z</dcterms:created>
  <dcterms:modified xsi:type="dcterms:W3CDTF">2019-03-11T05:14:38Z</dcterms:modified>
</cp:coreProperties>
</file>